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6858000" cy="10080625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田 有紗" initials="山田" lastIdx="1" clrIdx="0">
    <p:extLst>
      <p:ext uri="{19B8F6BF-5375-455C-9EA6-DF929625EA0E}">
        <p15:presenceInfo xmlns:p15="http://schemas.microsoft.com/office/powerpoint/2012/main" userId="S-1-5-21-1383482144-2384770675-3995434878-1455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ED2"/>
    <a:srgbClr val="FF99FF"/>
    <a:srgbClr val="FFFF99"/>
    <a:srgbClr val="FFFF66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94" autoAdjust="0"/>
  </p:normalViewPr>
  <p:slideViewPr>
    <p:cSldViewPr>
      <p:cViewPr varScale="1">
        <p:scale>
          <a:sx n="50" d="100"/>
          <a:sy n="50" d="100"/>
        </p:scale>
        <p:origin x="2316" y="54"/>
      </p:cViewPr>
      <p:guideLst>
        <p:guide orient="horz" pos="317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3C142-6747-4D4D-A1C3-EC5501553499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D9B1A-9695-4095-AE84-B08719C54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255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9413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0F89EF13-7771-4B8A-9E56-55921ED87A44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39775"/>
            <a:ext cx="2516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816F0840-9377-4A7D-9405-971A8686CEE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09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F0840-9377-4A7D-9405-971A8686CEE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87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78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9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4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39034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5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86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5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0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6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4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96864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96864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9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8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401359"/>
            <a:ext cx="2256235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01359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109465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0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8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48"/>
            <a:ext cx="6172200" cy="6652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7"/>
            <a:ext cx="16002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00079-0771-4374-A0F8-BBA6C99B7205}" type="datetimeFigureOut">
              <a:rPr kumimoji="1" lang="ja-JP" altLang="en-US" smtClean="0"/>
              <a:pPr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7"/>
            <a:ext cx="21717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7"/>
            <a:ext cx="16002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8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be-obc.lg.jp/" TargetMode="External"/><Relationship Id="rId2" Type="http://schemas.openxmlformats.org/officeDocument/2006/relationships/hyperlink" Target="mailto:asia-biz@office.city.kobe.lg.j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243" y="-1366"/>
            <a:ext cx="6858000" cy="2881438"/>
          </a:xfrm>
          <a:prstGeom prst="rect">
            <a:avLst/>
          </a:prstGeom>
        </p:spPr>
      </p:pic>
      <p:sp>
        <p:nvSpPr>
          <p:cNvPr id="30" name="テキスト ボックス 42"/>
          <p:cNvSpPr txBox="1"/>
          <p:nvPr/>
        </p:nvSpPr>
        <p:spPr>
          <a:xfrm>
            <a:off x="33451" y="350944"/>
            <a:ext cx="6858000" cy="180904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0"/>
              </a:lnSpc>
              <a:spcAft>
                <a:spcPts val="0"/>
              </a:spcAft>
            </a:pPr>
            <a:r>
              <a:rPr lang="ja-JP" altLang="en-US" sz="44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outerShdw blurRad="60007" dist="310007" dir="7680000" sy="30000" kx="1300200" algn="ctr">
                    <a:srgbClr val="000000">
                      <a:alpha val="32000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外国人向け合同企業説明会</a:t>
            </a:r>
            <a:endParaRPr lang="en-US" altLang="ja-JP" sz="4400" b="1" kern="100" dirty="0" smtClean="0">
              <a:ln w="3175" cap="flat" cmpd="sng" algn="ctr">
                <a:solidFill>
                  <a:srgbClr val="002060"/>
                </a:solidFill>
                <a:prstDash val="solid"/>
                <a:round/>
              </a:ln>
              <a:solidFill>
                <a:srgbClr val="FFFF00"/>
              </a:solidFill>
              <a:effectLst>
                <a:outerShdw blurRad="60007" dist="310007" dir="7680000" sy="30000" kx="1300200" algn="ctr">
                  <a:srgbClr val="000000">
                    <a:alpha val="32000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8000"/>
              </a:lnSpc>
            </a:pPr>
            <a:r>
              <a:rPr lang="ja-JP" altLang="en-US" sz="54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参加</a:t>
            </a:r>
            <a:r>
              <a:rPr lang="ja-JP" altLang="en-US" sz="54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企業</a:t>
            </a:r>
            <a:r>
              <a:rPr lang="ja-JP" altLang="en-US" sz="54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募集</a:t>
            </a:r>
            <a:r>
              <a:rPr lang="en-US" altLang="ja-JP" sz="54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!!</a:t>
            </a:r>
            <a:endParaRPr lang="en-US" altLang="ja-JP" sz="5400" kern="100" dirty="0">
              <a:ln w="3175" cap="flat" cmpd="sng" algn="ctr">
                <a:solidFill>
                  <a:srgbClr val="002060"/>
                </a:solidFill>
                <a:prstDash val="solid"/>
                <a:round/>
              </a:ln>
              <a:solidFill>
                <a:srgbClr val="FFFF00"/>
              </a:solidFill>
              <a:latin typeface="游明朝" panose="02020400000000000000" pitchFamily="18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44876" y="3120496"/>
            <a:ext cx="6858000" cy="3866443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　　時：２０２２（令和４）年６月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日（水）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場　　所：神戸サンボーホール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（神戸市中央区浜辺通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＋オンライン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会場開催後、特設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ページに、参加企業の紹介動画を一定期間、オンデマンド配信</a:t>
            </a:r>
            <a:endParaRPr lang="en-US" altLang="ja-JP" sz="1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新型コロナの感染状況により、オンライン（</a:t>
            </a:r>
            <a:r>
              <a:rPr lang="en-US" altLang="ja-JP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LIVE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ｵﾝﾗｲﾝ開催＋オンデマンド配信）となる場合が</a:t>
            </a:r>
            <a:endParaRPr lang="en-US" altLang="ja-JP" sz="1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あります。</a:t>
            </a:r>
            <a:endParaRPr lang="en-US" altLang="ja-JP" sz="1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企業：原則、神戸市内に本社を有し、外国人留学生の採用を予定している企業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>
              <a:lnSpc>
                <a:spcPct val="150000"/>
              </a:lnSpc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募集企業数：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40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社（先着順）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来場学生：２０２３（令和５）年３月に大学院、大学、短大、専修学校、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日本語学校等を卒業予定の留学生及び既卒者ほか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料　：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15,000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（税込み）</a:t>
            </a:r>
            <a:endParaRPr lang="en-US" altLang="ja-JP" sz="1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募集締切：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2022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日（金）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申込企業が募集数を超えた場合、締切前であっても募集を終了します</a:t>
            </a: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●本事業は、神戸市令和</a:t>
            </a:r>
            <a:r>
              <a:rPr lang="en-US" altLang="ja-JP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年度一般会計予算の成立を前提としています。</a:t>
            </a:r>
            <a:endParaRPr lang="en-US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0659" y="9425219"/>
            <a:ext cx="68579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主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催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ひょうご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・神戸国際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ビジネススクエア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神戸市海外ビジネスセンター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、ひょうご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海外ビジネスセンター、ＪＥＴＲＯ神戸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共　　　催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神戸商工会議所、兵庫県中小企業家同友会、（一社）大学コンソーシアムひょうご神戸 他</a:t>
            </a:r>
            <a:endParaRPr lang="ja-JP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6690" y="9340747"/>
            <a:ext cx="6792247" cy="7176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33451" y="2911943"/>
            <a:ext cx="6750742" cy="41688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31" b="-1780"/>
          <a:stretch/>
        </p:blipFill>
        <p:spPr>
          <a:xfrm>
            <a:off x="4221088" y="7187069"/>
            <a:ext cx="2366556" cy="188569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24979" y="7398990"/>
            <a:ext cx="3780085" cy="16235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開催実績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23,24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日（オンライン方式）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企業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　留学生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890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39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か国・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24,25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日（オンライン方式）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企業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　留学生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510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か国・地域）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日（会場開催）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　留学生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473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か国・地域）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※2020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年はコロナ禍に伴いオンライン方式で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44901" y="9059876"/>
            <a:ext cx="266429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会場風景（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　神戸サンボーホール）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07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86585" y="9003407"/>
            <a:ext cx="4334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120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神戸市海外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ビジネスセンター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（担当；藤井、山田）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（神戸市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観光局経済政策課）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ＴＥＬ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０７８－２３１－０２２２（平日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8:45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ＦＡＸ　０７８－２３１－０２５６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-24547" y="197900"/>
            <a:ext cx="6839366" cy="221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3" rIns="91402" bIns="190362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54313" algn="l"/>
              </a:tabLs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54313" algn="l"/>
              </a:tabLs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543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600" b="1" i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外国人向け合同企業説明会　</a:t>
            </a:r>
            <a:r>
              <a:rPr lang="ja-JP" altLang="en-US" sz="1600" b="1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lang="ja-JP" altLang="en-US" sz="1600" b="1" i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申込書</a:t>
            </a:r>
            <a:endParaRPr lang="en-US" altLang="ja-JP" sz="1600" b="1" i="1" u="sng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神戸市海外ビジネスセンター　宛　　　　　</a:t>
            </a: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</a:t>
            </a: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　　　　　　　　　　　　　　　　　　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E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メール：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  <a:hlinkClick r:id="rId2"/>
              </a:rPr>
              <a:t>asia-biz@office.city.kobe.lg.jp</a:t>
            </a:r>
            <a:endParaRPr lang="en-US" altLang="ja-JP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　　　　　　　　　　　　　　　　　　</a:t>
            </a:r>
            <a:r>
              <a:rPr lang="en-US" altLang="ja-JP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FAX</a:t>
            </a:r>
            <a:r>
              <a:rPr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：０７８－２３１－０２５６</a:t>
            </a:r>
            <a:endParaRPr lang="en-US" altLang="ja-JP" sz="14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                             　　　　申込締切：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2022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年３月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25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日（金）</a:t>
            </a:r>
            <a:endParaRPr lang="en-US" altLang="ja-JP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en-US" altLang="ja-JP" sz="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申込企業が募集数を超えた場合、締切前であっても募集を終了します</a:t>
            </a: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9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6480472"/>
            <a:ext cx="6858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-9317" y="6493679"/>
            <a:ext cx="6858000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ご注意事項</a:t>
            </a:r>
            <a:endParaRPr lang="en-US" altLang="ja-JP" sz="1200" b="1" u="sng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（お申込み方法）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１．上記の参加申込書に記載のうえ、ＦＡＸ、又はスキャンして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Email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でご送付ください。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２．または、ホームページから参加申込書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(PPT)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をダウンロードして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Email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でご送付ください。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hlinkClick r:id="rId3"/>
              </a:rPr>
              <a:t>h</a:t>
            </a:r>
            <a:r>
              <a:rPr lang="en-US" altLang="ja-JP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hlinkClick r:id="rId3"/>
              </a:rPr>
              <a:t>ttps://www.kobe-obc.lg.jp</a:t>
            </a:r>
            <a:endParaRPr lang="en-US" altLang="ja-JP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（その他）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１．お申込み後、御社都合によりキャンセルされる場合は、キャンセル料が発生する場合が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ございます。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２．ご記入頂いた情報は、当センターのセミナー運営・管理のために利用し、他の目的には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使用致しません。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83761"/>
              </p:ext>
            </p:extLst>
          </p:nvPr>
        </p:nvGraphicFramePr>
        <p:xfrm>
          <a:off x="193684" y="2506182"/>
          <a:ext cx="6336704" cy="3876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7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89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企業名・団体名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i="1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住　　所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〒</a:t>
                      </a:r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4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ご担当者所属／役職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お名前①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　　　　　　　　　　　　　　　　　　　　　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ご担当者所属／役職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ＴＥＬ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Ｅ－ｍａｉｌ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外国人採用実績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有（　　　名）　　・　　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募集職種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5571" y="184907"/>
            <a:ext cx="1021943" cy="1021943"/>
          </a:xfrm>
          <a:prstGeom prst="rect">
            <a:avLst/>
          </a:prstGeom>
        </p:spPr>
      </p:pic>
      <p:sp>
        <p:nvSpPr>
          <p:cNvPr id="3" name="角丸四角形吹き出し 2"/>
          <p:cNvSpPr/>
          <p:nvPr/>
        </p:nvSpPr>
        <p:spPr>
          <a:xfrm>
            <a:off x="3645024" y="661802"/>
            <a:ext cx="1890547" cy="490078"/>
          </a:xfrm>
          <a:custGeom>
            <a:avLst/>
            <a:gdLst>
              <a:gd name="connsiteX0" fmla="*/ 0 w 1656184"/>
              <a:gd name="connsiteY0" fmla="*/ 156020 h 936104"/>
              <a:gd name="connsiteX1" fmla="*/ 156020 w 1656184"/>
              <a:gd name="connsiteY1" fmla="*/ 0 h 936104"/>
              <a:gd name="connsiteX2" fmla="*/ 966107 w 1656184"/>
              <a:gd name="connsiteY2" fmla="*/ 0 h 936104"/>
              <a:gd name="connsiteX3" fmla="*/ 966107 w 1656184"/>
              <a:gd name="connsiteY3" fmla="*/ 0 h 936104"/>
              <a:gd name="connsiteX4" fmla="*/ 1380153 w 1656184"/>
              <a:gd name="connsiteY4" fmla="*/ 0 h 936104"/>
              <a:gd name="connsiteX5" fmla="*/ 1500164 w 1656184"/>
              <a:gd name="connsiteY5" fmla="*/ 0 h 936104"/>
              <a:gd name="connsiteX6" fmla="*/ 1656184 w 1656184"/>
              <a:gd name="connsiteY6" fmla="*/ 156020 h 936104"/>
              <a:gd name="connsiteX7" fmla="*/ 1656184 w 1656184"/>
              <a:gd name="connsiteY7" fmla="*/ 156017 h 936104"/>
              <a:gd name="connsiteX8" fmla="*/ 1978477 w 1656184"/>
              <a:gd name="connsiteY8" fmla="*/ 300639 h 936104"/>
              <a:gd name="connsiteX9" fmla="*/ 1656184 w 1656184"/>
              <a:gd name="connsiteY9" fmla="*/ 390043 h 936104"/>
              <a:gd name="connsiteX10" fmla="*/ 1656184 w 1656184"/>
              <a:gd name="connsiteY10" fmla="*/ 780084 h 936104"/>
              <a:gd name="connsiteX11" fmla="*/ 1500164 w 1656184"/>
              <a:gd name="connsiteY11" fmla="*/ 936104 h 936104"/>
              <a:gd name="connsiteX12" fmla="*/ 1380153 w 1656184"/>
              <a:gd name="connsiteY12" fmla="*/ 936104 h 936104"/>
              <a:gd name="connsiteX13" fmla="*/ 966107 w 1656184"/>
              <a:gd name="connsiteY13" fmla="*/ 936104 h 936104"/>
              <a:gd name="connsiteX14" fmla="*/ 966107 w 1656184"/>
              <a:gd name="connsiteY14" fmla="*/ 936104 h 936104"/>
              <a:gd name="connsiteX15" fmla="*/ 156020 w 1656184"/>
              <a:gd name="connsiteY15" fmla="*/ 936104 h 936104"/>
              <a:gd name="connsiteX16" fmla="*/ 0 w 1656184"/>
              <a:gd name="connsiteY16" fmla="*/ 780084 h 936104"/>
              <a:gd name="connsiteX17" fmla="*/ 0 w 1656184"/>
              <a:gd name="connsiteY17" fmla="*/ 390043 h 936104"/>
              <a:gd name="connsiteX18" fmla="*/ 0 w 1656184"/>
              <a:gd name="connsiteY18" fmla="*/ 156017 h 936104"/>
              <a:gd name="connsiteX19" fmla="*/ 0 w 1656184"/>
              <a:gd name="connsiteY19" fmla="*/ 156017 h 936104"/>
              <a:gd name="connsiteX20" fmla="*/ 0 w 1656184"/>
              <a:gd name="connsiteY20" fmla="*/ 156020 h 936104"/>
              <a:gd name="connsiteX0" fmla="*/ 0 w 1978477"/>
              <a:gd name="connsiteY0" fmla="*/ 156020 h 936104"/>
              <a:gd name="connsiteX1" fmla="*/ 156020 w 1978477"/>
              <a:gd name="connsiteY1" fmla="*/ 0 h 936104"/>
              <a:gd name="connsiteX2" fmla="*/ 966107 w 1978477"/>
              <a:gd name="connsiteY2" fmla="*/ 0 h 936104"/>
              <a:gd name="connsiteX3" fmla="*/ 966107 w 1978477"/>
              <a:gd name="connsiteY3" fmla="*/ 0 h 936104"/>
              <a:gd name="connsiteX4" fmla="*/ 1380153 w 1978477"/>
              <a:gd name="connsiteY4" fmla="*/ 0 h 936104"/>
              <a:gd name="connsiteX5" fmla="*/ 1500164 w 1978477"/>
              <a:gd name="connsiteY5" fmla="*/ 0 h 936104"/>
              <a:gd name="connsiteX6" fmla="*/ 1656184 w 1978477"/>
              <a:gd name="connsiteY6" fmla="*/ 156020 h 936104"/>
              <a:gd name="connsiteX7" fmla="*/ 1656184 w 1978477"/>
              <a:gd name="connsiteY7" fmla="*/ 156017 h 936104"/>
              <a:gd name="connsiteX8" fmla="*/ 1978477 w 1978477"/>
              <a:gd name="connsiteY8" fmla="*/ 300639 h 936104"/>
              <a:gd name="connsiteX9" fmla="*/ 1665709 w 1978477"/>
              <a:gd name="connsiteY9" fmla="*/ 551968 h 936104"/>
              <a:gd name="connsiteX10" fmla="*/ 1656184 w 1978477"/>
              <a:gd name="connsiteY10" fmla="*/ 780084 h 936104"/>
              <a:gd name="connsiteX11" fmla="*/ 1500164 w 1978477"/>
              <a:gd name="connsiteY11" fmla="*/ 936104 h 936104"/>
              <a:gd name="connsiteX12" fmla="*/ 1380153 w 1978477"/>
              <a:gd name="connsiteY12" fmla="*/ 936104 h 936104"/>
              <a:gd name="connsiteX13" fmla="*/ 966107 w 1978477"/>
              <a:gd name="connsiteY13" fmla="*/ 936104 h 936104"/>
              <a:gd name="connsiteX14" fmla="*/ 966107 w 1978477"/>
              <a:gd name="connsiteY14" fmla="*/ 936104 h 936104"/>
              <a:gd name="connsiteX15" fmla="*/ 156020 w 1978477"/>
              <a:gd name="connsiteY15" fmla="*/ 936104 h 936104"/>
              <a:gd name="connsiteX16" fmla="*/ 0 w 1978477"/>
              <a:gd name="connsiteY16" fmla="*/ 780084 h 936104"/>
              <a:gd name="connsiteX17" fmla="*/ 0 w 1978477"/>
              <a:gd name="connsiteY17" fmla="*/ 390043 h 936104"/>
              <a:gd name="connsiteX18" fmla="*/ 0 w 1978477"/>
              <a:gd name="connsiteY18" fmla="*/ 156017 h 936104"/>
              <a:gd name="connsiteX19" fmla="*/ 0 w 1978477"/>
              <a:gd name="connsiteY19" fmla="*/ 156017 h 936104"/>
              <a:gd name="connsiteX20" fmla="*/ 0 w 1978477"/>
              <a:gd name="connsiteY20" fmla="*/ 156020 h 936104"/>
              <a:gd name="connsiteX0" fmla="*/ 0 w 1978477"/>
              <a:gd name="connsiteY0" fmla="*/ 156020 h 936104"/>
              <a:gd name="connsiteX1" fmla="*/ 156020 w 1978477"/>
              <a:gd name="connsiteY1" fmla="*/ 0 h 936104"/>
              <a:gd name="connsiteX2" fmla="*/ 966107 w 1978477"/>
              <a:gd name="connsiteY2" fmla="*/ 0 h 936104"/>
              <a:gd name="connsiteX3" fmla="*/ 966107 w 1978477"/>
              <a:gd name="connsiteY3" fmla="*/ 0 h 936104"/>
              <a:gd name="connsiteX4" fmla="*/ 1380153 w 1978477"/>
              <a:gd name="connsiteY4" fmla="*/ 0 h 936104"/>
              <a:gd name="connsiteX5" fmla="*/ 1500164 w 1978477"/>
              <a:gd name="connsiteY5" fmla="*/ 0 h 936104"/>
              <a:gd name="connsiteX6" fmla="*/ 1656184 w 1978477"/>
              <a:gd name="connsiteY6" fmla="*/ 156020 h 936104"/>
              <a:gd name="connsiteX7" fmla="*/ 1656184 w 1978477"/>
              <a:gd name="connsiteY7" fmla="*/ 298892 h 936104"/>
              <a:gd name="connsiteX8" fmla="*/ 1978477 w 1978477"/>
              <a:gd name="connsiteY8" fmla="*/ 300639 h 936104"/>
              <a:gd name="connsiteX9" fmla="*/ 1665709 w 1978477"/>
              <a:gd name="connsiteY9" fmla="*/ 551968 h 936104"/>
              <a:gd name="connsiteX10" fmla="*/ 1656184 w 1978477"/>
              <a:gd name="connsiteY10" fmla="*/ 780084 h 936104"/>
              <a:gd name="connsiteX11" fmla="*/ 1500164 w 1978477"/>
              <a:gd name="connsiteY11" fmla="*/ 936104 h 936104"/>
              <a:gd name="connsiteX12" fmla="*/ 1380153 w 1978477"/>
              <a:gd name="connsiteY12" fmla="*/ 936104 h 936104"/>
              <a:gd name="connsiteX13" fmla="*/ 966107 w 1978477"/>
              <a:gd name="connsiteY13" fmla="*/ 936104 h 936104"/>
              <a:gd name="connsiteX14" fmla="*/ 966107 w 1978477"/>
              <a:gd name="connsiteY14" fmla="*/ 936104 h 936104"/>
              <a:gd name="connsiteX15" fmla="*/ 156020 w 1978477"/>
              <a:gd name="connsiteY15" fmla="*/ 936104 h 936104"/>
              <a:gd name="connsiteX16" fmla="*/ 0 w 1978477"/>
              <a:gd name="connsiteY16" fmla="*/ 780084 h 936104"/>
              <a:gd name="connsiteX17" fmla="*/ 0 w 1978477"/>
              <a:gd name="connsiteY17" fmla="*/ 390043 h 936104"/>
              <a:gd name="connsiteX18" fmla="*/ 0 w 1978477"/>
              <a:gd name="connsiteY18" fmla="*/ 156017 h 936104"/>
              <a:gd name="connsiteX19" fmla="*/ 0 w 1978477"/>
              <a:gd name="connsiteY19" fmla="*/ 156017 h 936104"/>
              <a:gd name="connsiteX20" fmla="*/ 0 w 1978477"/>
              <a:gd name="connsiteY20" fmla="*/ 15602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78477" h="936104">
                <a:moveTo>
                  <a:pt x="0" y="156020"/>
                </a:moveTo>
                <a:cubicBezTo>
                  <a:pt x="0" y="69853"/>
                  <a:pt x="69853" y="0"/>
                  <a:pt x="156020" y="0"/>
                </a:cubicBezTo>
                <a:lnTo>
                  <a:pt x="966107" y="0"/>
                </a:lnTo>
                <a:lnTo>
                  <a:pt x="966107" y="0"/>
                </a:lnTo>
                <a:lnTo>
                  <a:pt x="1380153" y="0"/>
                </a:lnTo>
                <a:lnTo>
                  <a:pt x="1500164" y="0"/>
                </a:lnTo>
                <a:cubicBezTo>
                  <a:pt x="1586331" y="0"/>
                  <a:pt x="1656184" y="69853"/>
                  <a:pt x="1656184" y="156020"/>
                </a:cubicBezTo>
                <a:lnTo>
                  <a:pt x="1656184" y="298892"/>
                </a:lnTo>
                <a:lnTo>
                  <a:pt x="1978477" y="300639"/>
                </a:lnTo>
                <a:lnTo>
                  <a:pt x="1665709" y="551968"/>
                </a:lnTo>
                <a:cubicBezTo>
                  <a:pt x="1665709" y="681982"/>
                  <a:pt x="1656184" y="650070"/>
                  <a:pt x="1656184" y="780084"/>
                </a:cubicBezTo>
                <a:cubicBezTo>
                  <a:pt x="1656184" y="866251"/>
                  <a:pt x="1586331" y="936104"/>
                  <a:pt x="1500164" y="936104"/>
                </a:cubicBezTo>
                <a:lnTo>
                  <a:pt x="1380153" y="936104"/>
                </a:lnTo>
                <a:lnTo>
                  <a:pt x="966107" y="936104"/>
                </a:lnTo>
                <a:lnTo>
                  <a:pt x="966107" y="936104"/>
                </a:lnTo>
                <a:lnTo>
                  <a:pt x="156020" y="936104"/>
                </a:lnTo>
                <a:cubicBezTo>
                  <a:pt x="69853" y="936104"/>
                  <a:pt x="0" y="866251"/>
                  <a:pt x="0" y="780084"/>
                </a:cubicBezTo>
                <a:lnTo>
                  <a:pt x="0" y="390043"/>
                </a:lnTo>
                <a:lnTo>
                  <a:pt x="0" y="156017"/>
                </a:lnTo>
                <a:lnTo>
                  <a:pt x="0" y="156017"/>
                </a:lnTo>
                <a:lnTo>
                  <a:pt x="0" y="156020"/>
                </a:lnTo>
                <a:close/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37955" y="69587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データのダウンロードはこちらから！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1377" y="9216776"/>
            <a:ext cx="1800661" cy="66964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4838376" y="2262644"/>
            <a:ext cx="173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２０２２年　　　月　　　日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0989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3967</TotalTime>
  <Words>720</Words>
  <Application>Microsoft Office PowerPoint</Application>
  <PresentationFormat>ユーザー設定</PresentationFormat>
  <Paragraphs>70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ベトナム・インドネシア・カンボジア企業とのオンライン商談　参加企業募集案内・申込書</dc:title>
  <dc:creator>Administrator</dc:creator>
  <cp:lastModifiedBy>山田 有紗</cp:lastModifiedBy>
  <cp:revision>588</cp:revision>
  <cp:lastPrinted>2022-02-18T01:57:56Z</cp:lastPrinted>
  <dcterms:created xsi:type="dcterms:W3CDTF">2014-02-28T06:32:11Z</dcterms:created>
  <dcterms:modified xsi:type="dcterms:W3CDTF">2022-03-11T00:19:29Z</dcterms:modified>
</cp:coreProperties>
</file>